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5872"/>
  </p:normalViewPr>
  <p:slideViewPr>
    <p:cSldViewPr snapToGrid="0">
      <p:cViewPr varScale="1">
        <p:scale>
          <a:sx n="108" d="100"/>
          <a:sy n="108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0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3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6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8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6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2070D-0E1E-4F66-B77B-E38B98122BDD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23D7-9C4A-4E07-A387-3BB7EE25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0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8987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Comic Sans MS" panose="030F0702030302020204" pitchFamily="66" charset="0"/>
              </a:rPr>
              <a:t>The Strongest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131" y="6210769"/>
            <a:ext cx="9144000" cy="16557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Vocabulary Introduction</a:t>
            </a:r>
          </a:p>
        </p:txBody>
      </p:sp>
      <p:pic>
        <p:nvPicPr>
          <p:cNvPr id="1026" name="Picture 2" descr="http://i.ytimg.com/vi/qc6kFGLejQ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967" y="2502416"/>
            <a:ext cx="4700681" cy="352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7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gnaws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gnaws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429871"/>
            <a:ext cx="6979023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When a person or an animal gnaws on something, they keep chewing on it.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The dog gnaws on a bone.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1268" y="5481191"/>
            <a:ext cx="52443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Why do you think an animal gnaws on an object?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709" y="1939099"/>
            <a:ext cx="3184251" cy="250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securing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securing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429871"/>
            <a:ext cx="6979023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When you are securing something, you are fastening it firmly.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The girl was securing the button on his jacket.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1268" y="5481191"/>
            <a:ext cx="52443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What other things might need securing?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540" y="705970"/>
            <a:ext cx="23336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weakest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weakest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429871"/>
            <a:ext cx="6979023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A person or character that is the least strong among others is weakest.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The weakest character in the story would not lift the big rock.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1268" y="5481191"/>
            <a:ext cx="52443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What word means the opposite of weakest?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://thumbs.dreamstime.com/z/weak-strong-171981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845" y="2017025"/>
            <a:ext cx="3341696" cy="223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1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448" y="241302"/>
            <a:ext cx="9695329" cy="11303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dirty="0">
                <a:latin typeface="Comic Sans MS" panose="030F0702030302020204" pitchFamily="66" charset="0"/>
              </a:rPr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3" y="2030507"/>
            <a:ext cx="4287443" cy="4038599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As a third grader, I should be able to determine the meaning of unknown words using different strategies.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082" y="1707778"/>
            <a:ext cx="4663176" cy="491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3"/>
            <a:ext cx="8229600" cy="342900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3800" b="1" dirty="0"/>
              <a:t>Word Wizards</a:t>
            </a:r>
          </a:p>
        </p:txBody>
      </p:sp>
      <p:pic>
        <p:nvPicPr>
          <p:cNvPr id="2050" name="Picture 2" descr="C:\Users\user\AppData\Local\Microsoft\Windows\Temporary Internet Files\Content.IE5\00JB3HF9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4" y="3352803"/>
            <a:ext cx="3163057" cy="342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decorated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decorated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671918"/>
            <a:ext cx="6979023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Something that is decorated is made prettier.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The room was decorated with balloons and streamers for the birthday party.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799" y="6078071"/>
            <a:ext cx="52443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When are some times throughout the year that we decorate our houses and our classroom?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953" y="1671918"/>
            <a:ext cx="3189764" cy="297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symbol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symbol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671918"/>
            <a:ext cx="6979023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A symbol is a picture or shape that stands for something else.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A heart is a symbol for love.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7352" y="5780312"/>
            <a:ext cx="524435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Name another symbol and what it stands for.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154" y="1492623"/>
            <a:ext cx="2916063" cy="32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latin typeface="Comic Sans MS" pitchFamily="66" charset="0"/>
              </a:rPr>
              <a:t>Say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447" y="1690692"/>
            <a:ext cx="981635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6700" b="1" dirty="0" smtClean="0">
                <a:latin typeface="Comic Sans MS" pitchFamily="66" charset="0"/>
              </a:rPr>
              <a:t>darkened</a:t>
            </a:r>
            <a:endParaRPr lang="en-US" sz="16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235" y="1344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atin typeface="Comic Sans MS" pitchFamily="66" charset="0"/>
              </a:rPr>
              <a:t>darkened</a:t>
            </a:r>
            <a:endParaRPr lang="en-US" sz="115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671918"/>
            <a:ext cx="6979023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When something is darkened, it becomes dark or is made darker. </a:t>
            </a:r>
          </a:p>
          <a:p>
            <a:pPr marL="0" indent="0">
              <a:buNone/>
            </a:pPr>
            <a:endParaRPr lang="en-US" sz="11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Sentence: </a:t>
            </a:r>
          </a:p>
          <a:p>
            <a:pPr marL="0" indent="0">
              <a:buNone/>
            </a:pPr>
            <a:r>
              <a:rPr lang="en-US" sz="4000" dirty="0" smtClean="0">
                <a:latin typeface="Comic Sans MS" pitchFamily="66" charset="0"/>
              </a:rPr>
              <a:t>We walked through the darkened forest. It was spooky and eerie. 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1268" y="5481191"/>
            <a:ext cx="524435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Why would a room be darkened?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305" y="1828800"/>
            <a:ext cx="3013635" cy="301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281</Words>
  <Application>Microsoft Macintosh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The Strongest One</vt:lpstr>
      <vt:lpstr>Learning Target</vt:lpstr>
      <vt:lpstr>PowerPoint Presentation</vt:lpstr>
      <vt:lpstr>Say it!</vt:lpstr>
      <vt:lpstr>decorated</vt:lpstr>
      <vt:lpstr>Say it!</vt:lpstr>
      <vt:lpstr>symbol</vt:lpstr>
      <vt:lpstr>Say it!</vt:lpstr>
      <vt:lpstr>darkened</vt:lpstr>
      <vt:lpstr>Say it!</vt:lpstr>
      <vt:lpstr>gnaws</vt:lpstr>
      <vt:lpstr>Say it!</vt:lpstr>
      <vt:lpstr>securing</vt:lpstr>
      <vt:lpstr>Say it!</vt:lpstr>
      <vt:lpstr>weakest</vt:lpstr>
    </vt:vector>
  </TitlesOfParts>
  <Company>Emaunel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Strongest One</dc:title>
  <dc:creator>Brantley, Haley</dc:creator>
  <cp:lastModifiedBy>Microsoft Office User</cp:lastModifiedBy>
  <cp:revision>4</cp:revision>
  <dcterms:created xsi:type="dcterms:W3CDTF">2015-08-30T18:51:19Z</dcterms:created>
  <dcterms:modified xsi:type="dcterms:W3CDTF">2015-09-09T00:19:57Z</dcterms:modified>
</cp:coreProperties>
</file>